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5F6CB-4549-4FC9-B878-268659F6D7F4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0EF51-3DEE-4ED9-9F9F-50E5644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25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0EF51-3DEE-4ED9-9F9F-50E56441A3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6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6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7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6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9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6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9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2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2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8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B46F5-8DB8-4C47-9BEE-F95F7ED3E16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D2572-FE05-495D-8EB6-DD6A123F1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0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973287"/>
            <a:ext cx="5038328" cy="11025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Плоское зеркало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1992" y="555526"/>
            <a:ext cx="2096703" cy="3960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isometricLeftDown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922" y="1482380"/>
            <a:ext cx="1373340" cy="23016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7544" y="1477803"/>
            <a:ext cx="1305781" cy="2301687"/>
          </a:xfrm>
          <a:prstGeom prst="rect">
            <a:avLst/>
          </a:prstGeom>
        </p:spPr>
      </p:pic>
      <p:pic>
        <p:nvPicPr>
          <p:cNvPr id="6" name="Рисунок 5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00" y="1482380"/>
            <a:ext cx="1373340" cy="23016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1477803"/>
            <a:ext cx="1305781" cy="23016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331173"/>
            <a:ext cx="1430854" cy="245289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499992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62956" y="1347614"/>
            <a:ext cx="1432800" cy="2452893"/>
          </a:xfrm>
          <a:prstGeom prst="rect">
            <a:avLst/>
          </a:prstGeom>
        </p:spPr>
      </p:pic>
      <p:pic>
        <p:nvPicPr>
          <p:cNvPr id="10" name="Рисунок 9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 rot="10800000">
            <a:off x="1229707" y="1212721"/>
            <a:ext cx="3223500" cy="1015216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ый треугольник 41"/>
          <p:cNvSpPr/>
          <p:nvPr/>
        </p:nvSpPr>
        <p:spPr>
          <a:xfrm rot="10800000" flipH="1">
            <a:off x="4626169" y="1212722"/>
            <a:ext cx="3354370" cy="1015216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265312" y="1191022"/>
            <a:ext cx="545549" cy="237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4283968" y="1191022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644009" y="1191022"/>
            <a:ext cx="3514624" cy="181277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4572001" y="1191022"/>
            <a:ext cx="3586632" cy="152474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1"/>
          </p:cNvCxnSpPr>
          <p:nvPr/>
        </p:nvCxnSpPr>
        <p:spPr>
          <a:xfrm flipH="1">
            <a:off x="4644008" y="1191022"/>
            <a:ext cx="3286025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644009" y="1191022"/>
            <a:ext cx="3514624" cy="108640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427984" y="627534"/>
            <a:ext cx="216024" cy="38884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7930033" y="962422"/>
            <a:ext cx="457200" cy="457200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80539" y="9384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4-конечная звезда 8"/>
          <p:cNvSpPr/>
          <p:nvPr/>
        </p:nvSpPr>
        <p:spPr>
          <a:xfrm>
            <a:off x="730424" y="962422"/>
            <a:ext cx="457200" cy="457200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8340" y="938435"/>
                <a:ext cx="541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40" y="938435"/>
                <a:ext cx="54136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>
            <a:off x="4572000" y="1191022"/>
            <a:ext cx="1368152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4008" y="2313277"/>
            <a:ext cx="2868928" cy="77949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49530" y="3003798"/>
            <a:ext cx="2558774" cy="112649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716016" y="2715766"/>
            <a:ext cx="2796920" cy="97210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1043608" y="1335039"/>
            <a:ext cx="3600400" cy="97823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1043608" y="1335038"/>
            <a:ext cx="3705922" cy="138072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1043608" y="1335038"/>
            <a:ext cx="3705922" cy="166876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187624" y="1191022"/>
            <a:ext cx="3417890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68258" y="69954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312376" y="1750045"/>
                <a:ext cx="589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0" smtClean="0">
                              <a:latin typeface="Cambria Math"/>
                            </a:rPr>
                            <m:t>О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376" y="1750045"/>
                <a:ext cx="58945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Овал 59"/>
          <p:cNvSpPr/>
          <p:nvPr/>
        </p:nvSpPr>
        <p:spPr>
          <a:xfrm>
            <a:off x="4457700" y="2184091"/>
            <a:ext cx="186308" cy="18630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457700" y="1089298"/>
            <a:ext cx="186308" cy="18630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>
            <a:off x="4397569" y="1940818"/>
            <a:ext cx="457200" cy="4572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rot="4655975">
            <a:off x="4399734" y="2214808"/>
            <a:ext cx="457200" cy="4572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Дуга 64"/>
          <p:cNvSpPr/>
          <p:nvPr/>
        </p:nvSpPr>
        <p:spPr>
          <a:xfrm rot="16200000">
            <a:off x="4224607" y="1940818"/>
            <a:ext cx="457200" cy="4572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30424" y="3307060"/>
                <a:ext cx="25317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 smtClean="0"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ru-RU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S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O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SO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24" y="3307060"/>
                <a:ext cx="253178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Прямая со стрелкой 67"/>
          <p:cNvCxnSpPr/>
          <p:nvPr/>
        </p:nvCxnSpPr>
        <p:spPr>
          <a:xfrm>
            <a:off x="959023" y="771550"/>
            <a:ext cx="358326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555776" y="339501"/>
                <a:ext cx="4939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39501"/>
                <a:ext cx="49398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157888" y="339502"/>
                <a:ext cx="486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888" y="339502"/>
                <a:ext cx="48686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475656" y="3753495"/>
                <a:ext cx="1127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53495"/>
                <a:ext cx="112742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402719" y="4215160"/>
                <a:ext cx="1273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719" y="4215160"/>
                <a:ext cx="127329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Прямая со стрелкой 79"/>
          <p:cNvCxnSpPr/>
          <p:nvPr/>
        </p:nvCxnSpPr>
        <p:spPr>
          <a:xfrm>
            <a:off x="539552" y="1191022"/>
            <a:ext cx="0" cy="11793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8532440" y="1200224"/>
            <a:ext cx="0" cy="11793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100392" y="1593325"/>
                <a:ext cx="55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1593325"/>
                <a:ext cx="558999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77492" y="1593324"/>
                <a:ext cx="5661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92" y="1593324"/>
                <a:ext cx="56611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Прямая со стрелкой 84"/>
          <p:cNvCxnSpPr/>
          <p:nvPr/>
        </p:nvCxnSpPr>
        <p:spPr>
          <a:xfrm>
            <a:off x="4529708" y="771550"/>
            <a:ext cx="36289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" name="Рисунок 39"/>
          <p:cNvPicPr preferRelativeResize="0"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92" y="3201820"/>
            <a:ext cx="1105346" cy="110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5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50"/>
                            </p:stCondLst>
                            <p:childTnLst>
                              <p:par>
                                <p:cTn id="7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  <p:bldP spid="62" grpId="0" animBg="1"/>
      <p:bldP spid="5" grpId="0" animBg="1"/>
      <p:bldP spid="6" grpId="0" animBg="1"/>
      <p:bldP spid="7" grpId="0"/>
      <p:bldP spid="9" grpId="0" animBg="1"/>
      <p:bldP spid="8" grpId="0"/>
      <p:bldP spid="58" grpId="0"/>
      <p:bldP spid="59" grpId="0"/>
      <p:bldP spid="60" grpId="0" animBg="1"/>
      <p:bldP spid="61" grpId="0" animBg="1"/>
      <p:bldP spid="63" grpId="0" animBg="1"/>
      <p:bldP spid="64" grpId="0" animBg="1"/>
      <p:bldP spid="65" grpId="0" animBg="1"/>
      <p:bldP spid="66" grpId="0"/>
      <p:bldP spid="69" grpId="0"/>
      <p:bldP spid="70" grpId="0"/>
      <p:bldP spid="75" grpId="0"/>
      <p:bldP spid="76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00" y="1482380"/>
            <a:ext cx="1373340" cy="23016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1477803"/>
            <a:ext cx="1305781" cy="2301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331173"/>
            <a:ext cx="1430854" cy="2452893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4499992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62956" y="1347614"/>
            <a:ext cx="1432800" cy="2452893"/>
          </a:xfrm>
          <a:prstGeom prst="rect">
            <a:avLst/>
          </a:prstGeom>
        </p:spPr>
      </p:pic>
      <p:pic>
        <p:nvPicPr>
          <p:cNvPr id="9" name="Рисунок 8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411510"/>
            <a:ext cx="8147248" cy="43204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208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Сталкер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8126"/>
            <a:ext cx="1882681" cy="40633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9992" y="1275606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Когда на Земле осталось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39248" y="3147814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сталкеров…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1606029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мало добра, когда не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2" y="1966069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осталось ни одного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9735" y="2355726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чистого уголка, последняя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5632" y="2715766"/>
            <a:ext cx="391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надежда была возложена</a:t>
            </a:r>
          </a:p>
        </p:txBody>
      </p:sp>
      <p:pic>
        <p:nvPicPr>
          <p:cNvPr id="14" name="Рисунок 4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03280" y="4064174"/>
            <a:ext cx="3744416" cy="30777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Хроники планеты Земля после катастрофы</a:t>
            </a:r>
          </a:p>
        </p:txBody>
      </p:sp>
    </p:spTree>
    <p:extLst>
      <p:ext uri="{BB962C8B-B14F-4D97-AF65-F5344CB8AC3E}">
        <p14:creationId xmlns:p14="http://schemas.microsoft.com/office/powerpoint/2010/main" val="227151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>
            <a:off x="4103948" y="1851566"/>
            <a:ext cx="936104" cy="1440367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779912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 flipH="1">
            <a:off x="1145196" y="1841004"/>
            <a:ext cx="936104" cy="1440367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5364088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 flipH="1">
            <a:off x="6050295" y="2139702"/>
            <a:ext cx="714717" cy="1116227"/>
          </a:xfrm>
          <a:prstGeom prst="rect">
            <a:avLst/>
          </a:prstGeom>
        </p:spPr>
      </p:pic>
      <p:pic>
        <p:nvPicPr>
          <p:cNvPr id="7" name="Рисунок 6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>
            <a:off x="3995936" y="1841004"/>
            <a:ext cx="936104" cy="1440367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059832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 flipH="1">
            <a:off x="1001180" y="1841004"/>
            <a:ext cx="1482588" cy="1440367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5940152" y="1059582"/>
            <a:ext cx="144016" cy="2952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 preferRelativeResize="0"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7" b="1"/>
          <a:stretch/>
        </p:blipFill>
        <p:spPr>
          <a:xfrm flipH="1">
            <a:off x="7092384" y="1815929"/>
            <a:ext cx="936000" cy="14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60800" y="4054301"/>
                <a:ext cx="1127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800" y="4054301"/>
                <a:ext cx="112742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75511" y="597917"/>
                <a:ext cx="1273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511" y="597917"/>
                <a:ext cx="127329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6006902" y="2561187"/>
            <a:ext cx="1152128" cy="105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854774" y="2557112"/>
            <a:ext cx="1152128" cy="105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1817" y="2074081"/>
                <a:ext cx="4939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817" y="2074081"/>
                <a:ext cx="49398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75511" y="2062187"/>
                <a:ext cx="4868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511" y="2062187"/>
                <a:ext cx="48686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 стрелкой 17"/>
          <p:cNvCxnSpPr/>
          <p:nvPr/>
        </p:nvCxnSpPr>
        <p:spPr>
          <a:xfrm>
            <a:off x="3851920" y="1841004"/>
            <a:ext cx="0" cy="14403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172400" y="1841004"/>
            <a:ext cx="0" cy="14403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64929" y="2293019"/>
                <a:ext cx="55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929" y="2293019"/>
                <a:ext cx="55899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199462" y="2304776"/>
                <a:ext cx="5661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ru-RU" sz="24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462" y="2304776"/>
                <a:ext cx="56611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4796057"/>
            <a:ext cx="2455200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138</Words>
  <Application>Microsoft Office PowerPoint</Application>
  <PresentationFormat>Экран (16:9)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Плоское зеркало</vt:lpstr>
      <vt:lpstr>Презентация PowerPoint</vt:lpstr>
      <vt:lpstr>Презентация PowerPoint</vt:lpstr>
      <vt:lpstr>Презентация PowerPoint</vt:lpstr>
      <vt:lpstr>Сталкер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Плоское зеркало</dc:title>
  <dc:creator>user</dc:creator>
  <cp:lastModifiedBy>user</cp:lastModifiedBy>
  <cp:revision>22</cp:revision>
  <dcterms:created xsi:type="dcterms:W3CDTF">2014-02-14T12:31:40Z</dcterms:created>
  <dcterms:modified xsi:type="dcterms:W3CDTF">2014-04-08T12:55:40Z</dcterms:modified>
</cp:coreProperties>
</file>